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86" r:id="rId5"/>
    <p:sldMasterId id="2147483698" r:id="rId6"/>
  </p:sldMasterIdLst>
  <p:notesMasterIdLst>
    <p:notesMasterId r:id="rId24"/>
  </p:notesMasterIdLst>
  <p:handoutMasterIdLst>
    <p:handoutMasterId r:id="rId25"/>
  </p:handoutMasterIdLst>
  <p:sldIdLst>
    <p:sldId id="273" r:id="rId7"/>
    <p:sldId id="271" r:id="rId8"/>
    <p:sldId id="276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75" r:id="rId20"/>
    <p:sldId id="288" r:id="rId21"/>
    <p:sldId id="289" r:id="rId22"/>
    <p:sldId id="274" r:id="rId23"/>
  </p:sldIdLst>
  <p:sldSz cx="12192000" cy="6858000"/>
  <p:notesSz cx="6858000" cy="914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766"/>
    <a:srgbClr val="FCD100"/>
    <a:srgbClr val="3298FF"/>
    <a:srgbClr val="095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83168"/>
  </p:normalViewPr>
  <p:slideViewPr>
    <p:cSldViewPr snapToGrid="0">
      <p:cViewPr varScale="1">
        <p:scale>
          <a:sx n="151" d="100"/>
          <a:sy n="151" d="100"/>
        </p:scale>
        <p:origin x="1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B30043-5B8D-B449-93F4-CB5A12D32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FFD95-2867-C248-90F4-6251F87D7F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10B1B-2D81-904D-8934-4F162BEEC15F}" type="datetimeFigureOut">
              <a:rPr lang="de-DE" smtClean="0"/>
              <a:t>06.11.19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19D1E-2D38-FD49-9E22-AD10E1E72F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64F7D-C676-0749-8EAE-13AF6E9E7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EFAFA-D89E-C049-97D1-3FF1E893F0D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160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5AEDD-EDBC-4B31-81F5-066F0F455441}" type="datetimeFigureOut">
              <a:rPr lang="en-US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956EC-174B-4A3E-A1C6-FC056B24DD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3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7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5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2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56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5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1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13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2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3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8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8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20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6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23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56EC-174B-4A3E-A1C6-FC056B24DD2E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3D4DB-0D5F-6A4D-8C45-64897E994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05"/>
          <a:stretch/>
        </p:blipFill>
        <p:spPr>
          <a:xfrm>
            <a:off x="3957298" y="0"/>
            <a:ext cx="8234702" cy="39567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10042B8-5A5D-E141-8C87-063841FC10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493350"/>
            <a:ext cx="62847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83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30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832A61-24DA-E54F-99A4-9D43D4B9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99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8B37-8CAA-DA43-9495-BD4809AD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F9DB3-F540-7B47-BBAC-C4D9709054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423513"/>
            <a:ext cx="10515600" cy="529389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821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2E33-4A5E-5542-B6C5-C5518A31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08CFD-D674-9A4B-899C-42200549427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CBAFC-7C0A-454E-AF98-E0338ADDB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EDE72-BC66-314C-9C94-AA384097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792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44268A7-82DF-F246-9500-D5E7D0677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338"/>
          <a:stretch/>
        </p:blipFill>
        <p:spPr>
          <a:xfrm flipH="1">
            <a:off x="-2409" y="1289783"/>
            <a:ext cx="12194407" cy="556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3128618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Divider page title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36DA2-A5BE-4742-B773-B54BAEE82E0D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2018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1398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97762C-04D9-8744-AA0F-7ECEC47DD2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53719" y="1840932"/>
            <a:ext cx="3484562" cy="414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B603DA8-59AE-394F-A674-747C34C44C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3719" y="2541254"/>
            <a:ext cx="3484562" cy="13285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Contact information:</a:t>
            </a:r>
            <a:br>
              <a:rPr lang="en-US"/>
            </a:br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  <a:br>
              <a:rPr lang="en-US"/>
            </a:br>
            <a:r>
              <a:rPr lang="en-US"/>
              <a:t>Address</a:t>
            </a:r>
            <a:br>
              <a:rPr lang="en-US"/>
            </a:br>
            <a:r>
              <a:rPr lang="en-US"/>
              <a:t>Phone Number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6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502975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Divider page title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87964-6032-6047-A93B-2DE7AA7B0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7361248" y="2027248"/>
            <a:ext cx="6221331" cy="34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9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44268A7-82DF-F246-9500-D5E7D0677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338"/>
          <a:stretch/>
        </p:blipFill>
        <p:spPr>
          <a:xfrm flipH="1">
            <a:off x="-2409" y="1289783"/>
            <a:ext cx="12194407" cy="556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3128618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/>
              <a:t>Divider page title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36DA2-A5BE-4742-B773-B54BAEE82E0D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2018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4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D8AC-1F16-2848-9DDD-D6AC77EF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00250" indent="-1714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700994-56BF-B545-A219-7ED677BA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670D414-A4F6-AF43-B7E9-A5F72C4C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66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28E6-A5E3-D248-A20F-8C663874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9D43-946E-9447-A22D-1AE6B9D2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2D5E7-90DB-F042-B58C-7018D95E2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166FB-CABB-2A41-9DAC-5F85CB5D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24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080A8-A74C-4F47-9242-01583512A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D682E-C503-7C4A-A135-0F2D45379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0000EE"/>
              </a:buClr>
              <a:defRPr lang="en-US" sz="20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0000EE"/>
              </a:buClr>
              <a:defRPr lang="en-US" sz="18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EE"/>
              </a:buClr>
              <a:defRPr lang="en-US" sz="16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0000EE"/>
              </a:buClr>
              <a:defRPr lang="en-US" sz="14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0000EE"/>
              </a:buClr>
              <a:defRPr lang="de-DE" sz="12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74228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9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6013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013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4665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22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25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54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5354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05355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  <a:p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696FD38-F5A9-8C46-8331-EC68ABFBE93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485171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  <a:p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E4D093-39B7-2447-8CEF-50FF56571B9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857390" y="1334654"/>
            <a:ext cx="3025205" cy="1845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Add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pictogram</a:t>
            </a:r>
            <a:endParaRPr lang="de-DE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9847F3-1DBC-7146-8E82-D2A5E8394A1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85171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1F16FF-C6AB-674B-BCAA-C84F1478663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873150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5D9F8E2-3B50-9146-819A-3F41FD9DC2B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85171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A227439-8D37-1442-A1A7-F8699EF7B7C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864987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0062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742B73-8C27-6749-8612-0A8F888A06B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7621" y="551970"/>
            <a:ext cx="1706084" cy="598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574A46-D82F-9F4F-ACCE-647776C569BB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70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5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4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10A1E-7D38-5140-B857-31C591468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5325"/>
          <a:stretch/>
        </p:blipFill>
        <p:spPr>
          <a:xfrm>
            <a:off x="-31187" y="3720161"/>
            <a:ext cx="12267231" cy="31378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7ADE-1118-1346-B488-7EAF4D188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41932-0952-5B42-8CFC-4A8BFBDFD692}"/>
              </a:ext>
            </a:extLst>
          </p:cNvPr>
          <p:cNvSpPr txBox="1"/>
          <p:nvPr userDrawn="1"/>
        </p:nvSpPr>
        <p:spPr>
          <a:xfrm>
            <a:off x="1207345" y="6380032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FEC362-78BD-8141-876C-04D51DCA879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6495" y="6315101"/>
            <a:ext cx="338599" cy="3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3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701" r:id="rId4"/>
    <p:sldLayoutId id="2147483702" r:id="rId5"/>
    <p:sldLayoutId id="2147483703" r:id="rId6"/>
    <p:sldLayoutId id="2147483692" r:id="rId7"/>
    <p:sldLayoutId id="2147483700" r:id="rId8"/>
    <p:sldLayoutId id="2147483693" r:id="rId9"/>
    <p:sldLayoutId id="214748369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6CCF7A0-671D-8644-921C-B032ADE77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7704"/>
          <a:stretch/>
        </p:blipFill>
        <p:spPr>
          <a:xfrm flipH="1">
            <a:off x="-3" y="4542467"/>
            <a:ext cx="12191999" cy="231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C8E20-5ADA-F441-8032-A4AE15352285}"/>
              </a:ext>
            </a:extLst>
          </p:cNvPr>
          <p:cNvSpPr txBox="1"/>
          <p:nvPr userDrawn="1"/>
        </p:nvSpPr>
        <p:spPr>
          <a:xfrm>
            <a:off x="5126825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8EA33C-ED0E-6341-B17E-14D2379A33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557" y="5296246"/>
            <a:ext cx="668886" cy="86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04BA57E-1CF7-B641-AA86-D438E848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621" y="2628104"/>
            <a:ext cx="6284700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3200" dirty="0" err="1"/>
              <a:t>kind</a:t>
            </a:r>
            <a:r>
              <a:rPr lang="de-DE" sz="3200" dirty="0"/>
              <a:t>: </a:t>
            </a:r>
            <a:r>
              <a:rPr lang="de-DE" sz="3200" dirty="0" err="1"/>
              <a:t>Kubernetes</a:t>
            </a:r>
            <a:r>
              <a:rPr lang="de-DE" sz="3200" dirty="0"/>
              <a:t> in Docker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E0D9E-3700-3D41-959F-6C52C998D77D}"/>
              </a:ext>
            </a:extLst>
          </p:cNvPr>
          <p:cNvSpPr txBox="1"/>
          <p:nvPr/>
        </p:nvSpPr>
        <p:spPr>
          <a:xfrm>
            <a:off x="1722922" y="28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9E44A-3393-6245-AE54-8000DF5B052F}"/>
              </a:ext>
            </a:extLst>
          </p:cNvPr>
          <p:cNvSpPr txBox="1"/>
          <p:nvPr/>
        </p:nvSpPr>
        <p:spPr>
          <a:xfrm>
            <a:off x="847621" y="3182102"/>
            <a:ext cx="50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Michał</a:t>
            </a:r>
            <a:r>
              <a:rPr lang="en-US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Hudy, SAP</a:t>
            </a:r>
          </a:p>
        </p:txBody>
      </p:sp>
    </p:spTree>
    <p:extLst>
      <p:ext uri="{BB962C8B-B14F-4D97-AF65-F5344CB8AC3E}">
        <p14:creationId xmlns:p14="http://schemas.microsoft.com/office/powerpoint/2010/main" val="92823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Configure</a:t>
            </a:r>
            <a:r>
              <a:rPr lang="de-DE" sz="3200" dirty="0"/>
              <a:t> a </a:t>
            </a:r>
            <a:r>
              <a:rPr lang="de-DE" sz="3200" dirty="0" err="1"/>
              <a:t>Kubeadm</a:t>
            </a:r>
            <a:endParaRPr lang="de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D63EF-A5B3-C44E-BECD-0730E058D1DA}"/>
              </a:ext>
            </a:extLst>
          </p:cNvPr>
          <p:cNvSpPr txBox="1"/>
          <p:nvPr/>
        </p:nvSpPr>
        <p:spPr>
          <a:xfrm>
            <a:off x="838200" y="1027906"/>
            <a:ext cx="10515600" cy="4832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Cluster</a:t>
            </a:r>
          </a:p>
          <a:p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apiVersion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kind.sigs.k8s.io/v1alpha3</a:t>
            </a:r>
          </a:p>
          <a:p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kubeadmConfigPatches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- |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apiVersion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kubeadm.k8s.io/v1beta2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ClusterConfiguration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apiServer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extraArgs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    "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feature-gates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": "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FeatureGateName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- |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apiVersion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kubeadm.k8s.io/v1beta2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InitConfiguration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nodeRegistration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kubeletExtraArgs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      "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feature-gates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": "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FeatureGateName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control-plane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1400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sz="1400" dirty="0" err="1"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endParaRPr lang="pl-P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0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Load </a:t>
            </a:r>
            <a:r>
              <a:rPr lang="de-DE" sz="3200" dirty="0" err="1"/>
              <a:t>images</a:t>
            </a:r>
            <a:r>
              <a:rPr lang="de-DE" sz="3200" dirty="0"/>
              <a:t> </a:t>
            </a:r>
            <a:r>
              <a:rPr lang="de-DE" sz="3200" dirty="0" err="1"/>
              <a:t>into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cluster</a:t>
            </a:r>
            <a:endParaRPr lang="de-D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356E7-0993-4540-814D-E2654272A889}"/>
              </a:ext>
            </a:extLst>
          </p:cNvPr>
          <p:cNvSpPr txBox="1"/>
          <p:nvPr/>
        </p:nvSpPr>
        <p:spPr>
          <a:xfrm>
            <a:off x="2113280" y="2844225"/>
            <a:ext cx="796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85766"/>
                </a:solidFill>
                <a:highlight>
                  <a:srgbClr val="FFFF00"/>
                </a:highlight>
              </a:rPr>
              <a:t> kind load docker-image </a:t>
            </a:r>
            <a:r>
              <a:rPr lang="en-US" sz="3200" dirty="0" err="1">
                <a:solidFill>
                  <a:srgbClr val="485766"/>
                </a:solidFill>
                <a:highlight>
                  <a:srgbClr val="FFFF00"/>
                </a:highlight>
              </a:rPr>
              <a:t>hudymi</a:t>
            </a:r>
            <a:r>
              <a:rPr lang="en-US" sz="3200" dirty="0">
                <a:solidFill>
                  <a:srgbClr val="485766"/>
                </a:solidFill>
                <a:highlight>
                  <a:srgbClr val="FFFF00"/>
                </a:highlight>
              </a:rPr>
              <a:t>/</a:t>
            </a:r>
            <a:r>
              <a:rPr lang="en-US" sz="3200" dirty="0" err="1">
                <a:solidFill>
                  <a:srgbClr val="485766"/>
                </a:solidFill>
                <a:highlight>
                  <a:srgbClr val="FFFF00"/>
                </a:highlight>
              </a:rPr>
              <a:t>test:gophers</a:t>
            </a:r>
            <a:endParaRPr lang="en-US" sz="3200" dirty="0">
              <a:solidFill>
                <a:srgbClr val="485766"/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31F37-5521-B342-828A-04B003CCA37B}"/>
              </a:ext>
            </a:extLst>
          </p:cNvPr>
          <p:cNvSpPr txBox="1"/>
          <p:nvPr/>
        </p:nvSpPr>
        <p:spPr>
          <a:xfrm>
            <a:off x="2113280" y="3429000"/>
            <a:ext cx="796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85766"/>
                </a:solidFill>
                <a:highlight>
                  <a:srgbClr val="FFFF00"/>
                </a:highlight>
              </a:rPr>
              <a:t> kind load image-archive test-image</a:t>
            </a:r>
          </a:p>
        </p:txBody>
      </p:sp>
    </p:spTree>
    <p:extLst>
      <p:ext uri="{BB962C8B-B14F-4D97-AF65-F5344CB8AC3E}">
        <p14:creationId xmlns:p14="http://schemas.microsoft.com/office/powerpoint/2010/main" val="418895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Build</a:t>
            </a:r>
            <a:r>
              <a:rPr lang="de-DE" sz="3200" dirty="0"/>
              <a:t> a </a:t>
            </a:r>
            <a:r>
              <a:rPr lang="de-DE" sz="3200" dirty="0" err="1"/>
              <a:t>Kubernetes</a:t>
            </a:r>
            <a:r>
              <a:rPr lang="de-DE" sz="3200" dirty="0"/>
              <a:t> </a:t>
            </a:r>
            <a:r>
              <a:rPr lang="de-DE" sz="3200" dirty="0" err="1"/>
              <a:t>image</a:t>
            </a:r>
            <a:endParaRPr lang="de-D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356E7-0993-4540-814D-E2654272A889}"/>
              </a:ext>
            </a:extLst>
          </p:cNvPr>
          <p:cNvSpPr txBox="1"/>
          <p:nvPr/>
        </p:nvSpPr>
        <p:spPr>
          <a:xfrm>
            <a:off x="838200" y="3136612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85766"/>
                </a:solidFill>
                <a:highlight>
                  <a:srgbClr val="FFFF00"/>
                </a:highlight>
              </a:rPr>
              <a:t> kind build node-image</a:t>
            </a:r>
          </a:p>
        </p:txBody>
      </p:sp>
    </p:spTree>
    <p:extLst>
      <p:ext uri="{BB962C8B-B14F-4D97-AF65-F5344CB8AC3E}">
        <p14:creationId xmlns:p14="http://schemas.microsoft.com/office/powerpoint/2010/main" val="287417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Export </a:t>
            </a:r>
            <a:r>
              <a:rPr lang="de-DE" sz="3200" dirty="0" err="1"/>
              <a:t>logs</a:t>
            </a:r>
            <a:endParaRPr lang="de-D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356E7-0993-4540-814D-E2654272A889}"/>
              </a:ext>
            </a:extLst>
          </p:cNvPr>
          <p:cNvSpPr txBox="1"/>
          <p:nvPr/>
        </p:nvSpPr>
        <p:spPr>
          <a:xfrm>
            <a:off x="838200" y="3136612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85766"/>
                </a:solidFill>
                <a:highlight>
                  <a:srgbClr val="FFFF00"/>
                </a:highlight>
              </a:rPr>
              <a:t> kind export logs</a:t>
            </a:r>
          </a:p>
        </p:txBody>
      </p:sp>
    </p:spTree>
    <p:extLst>
      <p:ext uri="{BB962C8B-B14F-4D97-AF65-F5344CB8AC3E}">
        <p14:creationId xmlns:p14="http://schemas.microsoft.com/office/powerpoint/2010/main" val="135753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50F8-FD5E-B147-9813-C416172CD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621" y="3128618"/>
            <a:ext cx="5206589" cy="646331"/>
          </a:xfrm>
        </p:spPr>
        <p:txBody>
          <a:bodyPr/>
          <a:lstStyle/>
          <a:p>
            <a:r>
              <a:rPr lang="en-US" sz="3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4976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kind</a:t>
            </a:r>
            <a:r>
              <a:rPr lang="de-DE" sz="3200" dirty="0"/>
              <a:t> </a:t>
            </a:r>
            <a:r>
              <a:rPr lang="de-DE" sz="3200" dirty="0" err="1"/>
              <a:t>as</a:t>
            </a:r>
            <a:r>
              <a:rPr lang="de-DE" sz="3200" dirty="0"/>
              <a:t> a </a:t>
            </a:r>
            <a:r>
              <a:rPr lang="de-DE" sz="3200" dirty="0" err="1"/>
              <a:t>library</a:t>
            </a:r>
            <a:endParaRPr lang="de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5AA43-FAC5-7448-8401-B24F15E1E2B2}"/>
              </a:ext>
            </a:extLst>
          </p:cNvPr>
          <p:cNvSpPr txBox="1"/>
          <p:nvPr/>
        </p:nvSpPr>
        <p:spPr>
          <a:xfrm>
            <a:off x="1524000" y="1828800"/>
            <a:ext cx="9103360" cy="2585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create a cluster context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ctx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:=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cluster.NewContext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"gophers-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silesia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defer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ctx.Delete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create the cluster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err :=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ctx.Create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(&amp;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config.Config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{}); err != nil {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t.Errorf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"Oh no, failed to create cluster: %v"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err)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t.FailNow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466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164876-EE3B-0C4E-9824-0480D4A9C780}"/>
              </a:ext>
            </a:extLst>
          </p:cNvPr>
          <p:cNvSpPr txBox="1"/>
          <p:nvPr/>
        </p:nvSpPr>
        <p:spPr>
          <a:xfrm>
            <a:off x="2778760" y="1874728"/>
            <a:ext cx="66344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00" b="1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922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C6629-DBF5-B849-BF6C-5C7ABC30E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3719" y="1962852"/>
            <a:ext cx="3484562" cy="871788"/>
          </a:xfrm>
        </p:spPr>
        <p:txBody>
          <a:bodyPr/>
          <a:lstStyle/>
          <a:p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3155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Michał</a:t>
            </a:r>
            <a:r>
              <a:rPr lang="de-DE" sz="3200" dirty="0"/>
              <a:t> Hudy?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6EC50-7FCC-9C47-8F90-1AF1B1F30EE6}"/>
              </a:ext>
            </a:extLst>
          </p:cNvPr>
          <p:cNvSpPr txBox="1"/>
          <p:nvPr/>
        </p:nvSpPr>
        <p:spPr>
          <a:xfrm>
            <a:off x="1978867" y="4164960"/>
            <a:ext cx="28135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Michał</a:t>
            </a:r>
            <a:r>
              <a:rPr lang="en-US" sz="2400" b="1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Hudy</a:t>
            </a:r>
          </a:p>
          <a:p>
            <a:pPr algn="ctr"/>
            <a:r>
              <a:rPr lang="en-US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Software Engineer</a:t>
            </a:r>
          </a:p>
          <a:p>
            <a:pPr algn="ctr"/>
            <a:r>
              <a:rPr lang="en-US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SAP Labs Poland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1DDA4E-56F5-7249-AC63-12C5373B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45" y="1509823"/>
            <a:ext cx="2366433" cy="2366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5AF2AB-95EA-AF43-8AAC-B9DDC4067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474" y="1690688"/>
            <a:ext cx="7620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78A7C5-EF94-A549-AC0D-02877B3CA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691" y="2665248"/>
            <a:ext cx="1325563" cy="1325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8BED0B-17CD-6544-91F3-BA0A78BEC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473" y="4300165"/>
            <a:ext cx="762000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45B660-EC7D-1E4C-88FE-E73E7633FEB7}"/>
              </a:ext>
            </a:extLst>
          </p:cNvPr>
          <p:cNvSpPr txBox="1"/>
          <p:nvPr/>
        </p:nvSpPr>
        <p:spPr>
          <a:xfrm>
            <a:off x="8353246" y="1835695"/>
            <a:ext cx="383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24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michal-hudy</a:t>
            </a:r>
            <a:endParaRPr lang="en-US" sz="24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BC6C7-7510-0642-812A-682E3CED13AA}"/>
              </a:ext>
            </a:extLst>
          </p:cNvPr>
          <p:cNvSpPr txBox="1"/>
          <p:nvPr/>
        </p:nvSpPr>
        <p:spPr>
          <a:xfrm>
            <a:off x="8353246" y="3097196"/>
            <a:ext cx="383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24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hudymi</a:t>
            </a:r>
            <a:endParaRPr lang="en-US" sz="24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026E2-6453-1A4C-8BCD-F7FDC249F156}"/>
              </a:ext>
            </a:extLst>
          </p:cNvPr>
          <p:cNvSpPr txBox="1"/>
          <p:nvPr/>
        </p:nvSpPr>
        <p:spPr>
          <a:xfrm>
            <a:off x="8353246" y="4450332"/>
            <a:ext cx="383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2400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michalhudy</a:t>
            </a:r>
            <a:endParaRPr lang="en-US" sz="24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79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kind</a:t>
            </a:r>
            <a:r>
              <a:rPr lang="de-DE" sz="3200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9D6D1-7828-504B-9CD6-99DBBD3AC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373" y="1799146"/>
            <a:ext cx="5244627" cy="3282597"/>
          </a:xfrm>
        </p:spPr>
        <p:txBody>
          <a:bodyPr anchor="t"/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K</a:t>
            </a:r>
            <a:r>
              <a:rPr lang="en-US" sz="1800" dirty="0"/>
              <a:t>ubernetes-</a:t>
            </a:r>
            <a:r>
              <a:rPr lang="en-US" sz="1800" b="1" dirty="0"/>
              <a:t>in</a:t>
            </a:r>
            <a:r>
              <a:rPr lang="en-US" sz="1800" dirty="0"/>
              <a:t>-</a:t>
            </a:r>
            <a:r>
              <a:rPr lang="en-US" sz="1800" b="1" dirty="0"/>
              <a:t>D</a:t>
            </a:r>
            <a:r>
              <a:rPr lang="en-US" sz="1800" dirty="0"/>
              <a:t>ocker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Uses Docker containers to simulate nodes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Requires only Docker and kind binary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Multi-node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HA control plane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Build &amp; run Kubernetes from sources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Cross-platform - works on MacOS, Linux and Windows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Works offline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Boots a cluster in ~30s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F7247-C0B9-5842-860F-D6536F37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95" y="2115751"/>
            <a:ext cx="4388885" cy="26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1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Architecture</a:t>
            </a:r>
            <a:endParaRPr lang="de-D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834BB-01DB-6A4D-9974-A793A379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08" y="1365799"/>
            <a:ext cx="8137584" cy="4126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23E10-4BE4-9D46-9A1B-3437BCAD75BB}"/>
              </a:ext>
            </a:extLst>
          </p:cNvPr>
          <p:cNvSpPr txBox="1"/>
          <p:nvPr/>
        </p:nvSpPr>
        <p:spPr>
          <a:xfrm>
            <a:off x="7444596" y="5771072"/>
            <a:ext cx="34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85766"/>
                </a:solidFill>
              </a:rPr>
              <a:t>Source: https://kind.sigs.k8s.io</a:t>
            </a:r>
          </a:p>
        </p:txBody>
      </p:sp>
    </p:spTree>
    <p:extLst>
      <p:ext uri="{BB962C8B-B14F-4D97-AF65-F5344CB8AC3E}">
        <p14:creationId xmlns:p14="http://schemas.microsoft.com/office/powerpoint/2010/main" val="2167600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5816"/>
          </a:xfrm>
        </p:spPr>
        <p:txBody>
          <a:bodyPr/>
          <a:lstStyle/>
          <a:p>
            <a:r>
              <a:rPr lang="de-DE" sz="3200" dirty="0" err="1"/>
              <a:t>Functionality</a:t>
            </a:r>
            <a:endParaRPr lang="de-DE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9D6D1-7828-504B-9CD6-99DBBD3AC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260" y="1326776"/>
            <a:ext cx="10515600" cy="4338918"/>
          </a:xfrm>
        </p:spPr>
        <p:txBody>
          <a:bodyPr anchor="t"/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Create cluster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Configure nodes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Configure </a:t>
            </a:r>
            <a:r>
              <a:rPr lang="en-US" sz="2400" dirty="0" err="1"/>
              <a:t>Kubeadm</a:t>
            </a:r>
            <a:endParaRPr lang="en-US" sz="2400" dirty="0"/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Load images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Build Kubernetes image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Export logs</a:t>
            </a:r>
          </a:p>
        </p:txBody>
      </p:sp>
    </p:spTree>
    <p:extLst>
      <p:ext uri="{BB962C8B-B14F-4D97-AF65-F5344CB8AC3E}">
        <p14:creationId xmlns:p14="http://schemas.microsoft.com/office/powerpoint/2010/main" val="108005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Create a </a:t>
            </a:r>
            <a:r>
              <a:rPr lang="de-DE" sz="3200" dirty="0" err="1"/>
              <a:t>cluster</a:t>
            </a:r>
            <a:endParaRPr lang="de-D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356E7-0993-4540-814D-E2654272A889}"/>
              </a:ext>
            </a:extLst>
          </p:cNvPr>
          <p:cNvSpPr txBox="1"/>
          <p:nvPr/>
        </p:nvSpPr>
        <p:spPr>
          <a:xfrm>
            <a:off x="4104640" y="3136612"/>
            <a:ext cx="398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85766"/>
                </a:solidFill>
                <a:highlight>
                  <a:srgbClr val="FFFF00"/>
                </a:highlight>
              </a:rPr>
              <a:t> kind create cluster  </a:t>
            </a:r>
          </a:p>
        </p:txBody>
      </p:sp>
    </p:spTree>
    <p:extLst>
      <p:ext uri="{BB962C8B-B14F-4D97-AF65-F5344CB8AC3E}">
        <p14:creationId xmlns:p14="http://schemas.microsoft.com/office/powerpoint/2010/main" val="234865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Create a </a:t>
            </a:r>
            <a:r>
              <a:rPr lang="de-DE" sz="3200" dirty="0" err="1"/>
              <a:t>cluster</a:t>
            </a:r>
            <a:endParaRPr lang="de-D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356E7-0993-4540-814D-E2654272A889}"/>
              </a:ext>
            </a:extLst>
          </p:cNvPr>
          <p:cNvSpPr txBox="1"/>
          <p:nvPr/>
        </p:nvSpPr>
        <p:spPr>
          <a:xfrm>
            <a:off x="4104640" y="3136612"/>
            <a:ext cx="398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85766"/>
                </a:solidFill>
                <a:highlight>
                  <a:srgbClr val="FFFF00"/>
                </a:highlight>
              </a:rPr>
              <a:t> kind create cluster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B342A-72B5-2F46-BE76-25EFBF807555}"/>
              </a:ext>
            </a:extLst>
          </p:cNvPr>
          <p:cNvSpPr txBox="1"/>
          <p:nvPr/>
        </p:nvSpPr>
        <p:spPr>
          <a:xfrm>
            <a:off x="645160" y="3904624"/>
            <a:ext cx="1090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485766"/>
                </a:solidFill>
                <a:highlight>
                  <a:srgbClr val="FFFF00"/>
                </a:highlight>
              </a:rPr>
              <a:t> kind create cluster --config </a:t>
            </a:r>
            <a:r>
              <a:rPr lang="en-US" sz="2000" dirty="0" err="1">
                <a:solidFill>
                  <a:srgbClr val="485766"/>
                </a:solidFill>
                <a:highlight>
                  <a:srgbClr val="FFFF00"/>
                </a:highlight>
              </a:rPr>
              <a:t>config.yaml</a:t>
            </a:r>
            <a:r>
              <a:rPr lang="en-US" sz="2000" dirty="0">
                <a:solidFill>
                  <a:srgbClr val="485766"/>
                </a:solidFill>
                <a:highlight>
                  <a:srgbClr val="FFFF00"/>
                </a:highlight>
              </a:rPr>
              <a:t> --name gopher --image kindest/node:v1.16.2</a:t>
            </a:r>
          </a:p>
        </p:txBody>
      </p:sp>
    </p:spTree>
    <p:extLst>
      <p:ext uri="{BB962C8B-B14F-4D97-AF65-F5344CB8AC3E}">
        <p14:creationId xmlns:p14="http://schemas.microsoft.com/office/powerpoint/2010/main" val="328914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Configure</a:t>
            </a:r>
            <a:r>
              <a:rPr lang="de-DE" sz="3200" dirty="0"/>
              <a:t> a </a:t>
            </a:r>
            <a:r>
              <a:rPr lang="de-DE" sz="3200" dirty="0" err="1"/>
              <a:t>cluster</a:t>
            </a:r>
            <a:endParaRPr lang="de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D63EF-A5B3-C44E-BECD-0730E058D1DA}"/>
              </a:ext>
            </a:extLst>
          </p:cNvPr>
          <p:cNvSpPr txBox="1"/>
          <p:nvPr/>
        </p:nvSpPr>
        <p:spPr>
          <a:xfrm>
            <a:off x="838200" y="1544320"/>
            <a:ext cx="10515600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a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3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control-plane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3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b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 Cluster</a:t>
            </a:r>
          </a:p>
          <a:p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apiVersion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 kind.sigs.k8s.io/v1alpha3</a:t>
            </a:r>
          </a:p>
          <a:p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control-plane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control-plane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control-plane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9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B73BA-864D-4859-A2C4-ABA05E65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Configure</a:t>
            </a:r>
            <a:r>
              <a:rPr lang="de-DE" sz="3200" dirty="0"/>
              <a:t> a </a:t>
            </a:r>
            <a:r>
              <a:rPr lang="de-DE" sz="3200" dirty="0" err="1"/>
              <a:t>cluster</a:t>
            </a:r>
            <a:endParaRPr lang="de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D63EF-A5B3-C44E-BECD-0730E058D1DA}"/>
              </a:ext>
            </a:extLst>
          </p:cNvPr>
          <p:cNvSpPr txBox="1"/>
          <p:nvPr/>
        </p:nvSpPr>
        <p:spPr>
          <a:xfrm>
            <a:off x="838200" y="1544320"/>
            <a:ext cx="10515600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a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exported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port to host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b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 Cluster</a:t>
            </a:r>
          </a:p>
          <a:p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apiVersion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 kind.sigs.k8s.io/v1alpha3</a:t>
            </a:r>
          </a:p>
          <a:p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control-plane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- role: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extraPortMappings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containerPort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 80 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hostPort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 80</a:t>
            </a:r>
          </a:p>
          <a:p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listenAddress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 "0.0.0.0" 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defaults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"0.0.0.0”</a:t>
            </a:r>
          </a:p>
          <a:p>
            <a:r>
              <a:rPr lang="pl-PL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l-PL" dirty="0" err="1">
                <a:latin typeface="Arial" panose="020B0604020202020204" pitchFamily="34" charset="0"/>
                <a:cs typeface="Arial" panose="020B0604020202020204" pitchFamily="34" charset="0"/>
              </a:rPr>
              <a:t>udp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defaults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endParaRPr lang="pl-PL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7035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nal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FFE9B1F2B93241A7F2935E8B6A9DA2" ma:contentTypeVersion="10" ma:contentTypeDescription="Create a new document." ma:contentTypeScope="" ma:versionID="5e54f9f7e0bc81b220720b3a1a166199">
  <xsd:schema xmlns:xsd="http://www.w3.org/2001/XMLSchema" xmlns:xs="http://www.w3.org/2001/XMLSchema" xmlns:p="http://schemas.microsoft.com/office/2006/metadata/properties" xmlns:ns2="c474bbb4-271a-47e8-a7e4-b4297cec73e7" xmlns:ns3="4495f58f-e14c-430d-a525-d1222e224f49" targetNamespace="http://schemas.microsoft.com/office/2006/metadata/properties" ma:root="true" ma:fieldsID="cab4b1b8b8dd7dc305dfe4379b309cb1" ns2:_="" ns3:_="">
    <xsd:import namespace="c474bbb4-271a-47e8-a7e4-b4297cec73e7"/>
    <xsd:import namespace="4495f58f-e14c-430d-a525-d1222e224f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74bbb4-271a-47e8-a7e4-b4297cec73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5f58f-e14c-430d-a525-d1222e224f4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56C447-AF3F-467B-B577-17D733BEB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74bbb4-271a-47e8-a7e4-b4297cec73e7"/>
    <ds:schemaRef ds:uri="4495f58f-e14c-430d-a525-d1222e224f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2C4A8E-CD4C-48DF-A908-4456E9DC22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F61730-9791-4C3B-A657-3D1E2A9B03AE}">
  <ds:schemaRefs>
    <ds:schemaRef ds:uri="http://purl.org/dc/elements/1.1/"/>
    <ds:schemaRef ds:uri="http://schemas.microsoft.com/office/2006/metadata/properties"/>
    <ds:schemaRef ds:uri="c474bbb4-271a-47e8-a7e4-b4297cec73e7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495f58f-e14c-430d-a525-d1222e224f4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482</Words>
  <Application>Microsoft Macintosh PowerPoint</Application>
  <PresentationFormat>Widescreen</PresentationFormat>
  <Paragraphs>114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Title slide</vt:lpstr>
      <vt:lpstr>Content slide</vt:lpstr>
      <vt:lpstr>Final slide</vt:lpstr>
      <vt:lpstr>kind: Kubernetes in Docker</vt:lpstr>
      <vt:lpstr>Michał Hudy?</vt:lpstr>
      <vt:lpstr>What is kind?</vt:lpstr>
      <vt:lpstr>Architecture</vt:lpstr>
      <vt:lpstr>Functionality</vt:lpstr>
      <vt:lpstr>Create a cluster</vt:lpstr>
      <vt:lpstr>Create a cluster</vt:lpstr>
      <vt:lpstr>Configure a cluster</vt:lpstr>
      <vt:lpstr>Configure a cluster</vt:lpstr>
      <vt:lpstr>Configure a Kubeadm</vt:lpstr>
      <vt:lpstr>Load images into the cluster</vt:lpstr>
      <vt:lpstr>Build a Kubernetes image</vt:lpstr>
      <vt:lpstr>Export logs</vt:lpstr>
      <vt:lpstr>Demo</vt:lpstr>
      <vt:lpstr>Use kind as a library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Oriol</dc:creator>
  <cp:lastModifiedBy>Hudy, Michal</cp:lastModifiedBy>
  <cp:revision>180</cp:revision>
  <dcterms:created xsi:type="dcterms:W3CDTF">2018-08-06T14:52:52Z</dcterms:created>
  <dcterms:modified xsi:type="dcterms:W3CDTF">2019-11-06T20:32:07Z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0x0101000AFFE9B1F2B93241A7F2935E8B6A9DA2</vt:lpwstr>
  </property>
</Properties>
</file>